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02" r:id="rId2"/>
  </p:sldIdLst>
  <p:sldSz cx="9144000" cy="6858000" type="screen4x3"/>
  <p:notesSz cx="6858000" cy="9144000"/>
  <p:defaultTextStyle>
    <a:defPPr rtl="0"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2880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ebastian Eggers" initials="SE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BC89EF96-8CEA-46FF-86C4-4CE0E7609802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150" autoAdjust="0"/>
    <p:restoredTop sz="97026" autoAdjust="0"/>
  </p:normalViewPr>
  <p:slideViewPr>
    <p:cSldViewPr snapToGrid="0">
      <p:cViewPr varScale="1">
        <p:scale>
          <a:sx n="108" d="100"/>
          <a:sy n="108" d="100"/>
        </p:scale>
        <p:origin x="1920" y="184"/>
      </p:cViewPr>
      <p:guideLst>
        <p:guide pos="2880"/>
        <p:guide orient="horz"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121" d="100"/>
          <a:sy n="121" d="100"/>
        </p:scale>
        <p:origin x="5072" y="16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de-DE" dirty="0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8421EF4D-45B6-414B-9EE9-1C8B41E7BD96}" type="datetime1">
              <a:rPr lang="de-DE" smtClean="0"/>
              <a:t>19.02.21</a:t>
            </a:fld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1604A0D4-B89B-4ADD-AF9E-38636B40EE4E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4738915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de-DE" dirty="0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950C98C3-EF17-4779-9FA2-89777B4952B0}" type="datetime1">
              <a:rPr lang="de-DE" smtClean="0"/>
              <a:t>19.02.21</a:t>
            </a:fld>
            <a:endParaRPr lang="de-DE" dirty="0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de-DE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0861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de-DE" dirty="0"/>
              <a:t>Formatvorlagen des Textmasters bearbeiten</a:t>
            </a:r>
          </a:p>
          <a:p>
            <a:pPr lvl="1" rtl="0"/>
            <a:r>
              <a:rPr lang="de-DE" dirty="0"/>
              <a:t>Zweite Ebene</a:t>
            </a:r>
          </a:p>
          <a:p>
            <a:pPr lvl="2" rtl="0"/>
            <a:r>
              <a:rPr lang="de-DE" dirty="0"/>
              <a:t>Dritte Ebene</a:t>
            </a:r>
          </a:p>
          <a:p>
            <a:pPr lvl="3" rtl="0"/>
            <a:r>
              <a:rPr lang="de-DE" dirty="0"/>
              <a:t>Vierte Ebene</a:t>
            </a:r>
          </a:p>
          <a:p>
            <a:pPr lvl="4" rtl="0"/>
            <a:r>
              <a:rPr lang="de-DE" dirty="0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82869989-EB00-4EE7-BCB5-25BDC5BB29F8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19363614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uppe 4"/>
          <p:cNvGrpSpPr/>
          <p:nvPr userDrawn="1"/>
        </p:nvGrpSpPr>
        <p:grpSpPr bwMode="hidden">
          <a:xfrm>
            <a:off x="-1" y="0"/>
            <a:ext cx="9144002" cy="6858000"/>
            <a:chOff x="-1" y="0"/>
            <a:chExt cx="12192002" cy="6858000"/>
          </a:xfrm>
        </p:grpSpPr>
        <p:cxnSp>
          <p:nvCxnSpPr>
            <p:cNvPr id="6" name="Gerader Verbinder 5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Gerader Verbinder 6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Gerader Verbinder 8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Gerader Verbinder 9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Gerader Verbinder 10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Gerader Verbinder 11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Gerader Verbinder 12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Gerader Verbinder 13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Gerader Verbinder 14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Gerader Verbinder 15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Gerader Verbinder 16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Gerader Verbinder 17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rader Verbinder 18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r Verbinder 19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Gerader Verbinder 20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Gerader Verbinder 21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3" name="Gruppe 22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1" name="Gerader Verbinder 40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Gerader Verbinder 41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Gerader Verbinder 42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Gerader Verbinder 43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Gerader Verbinder 44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6" name="Gruppe 45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2" name="Gerader Verbinder 51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3" name="Gerader Verbinder 52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" name="Gerader Verbinder 53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Gerader Verbinder 54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Gerader Verbinder 55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7" name="Gerader Verbinder 46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Gerader Verbinder 47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Gerader Verbinder 48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Gerader Verbinder 49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Gerader Verbinder 50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4" name="Gruppe 23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5" name="Gerader Verbinder 24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Gerader Verbinder 25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Gerader Verbinder 26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Gerader Verbinder 27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Gerader Verbinder 28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0" name="Gruppe 29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6" name="Gerader Verbinder 35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" name="Gerader Verbinder 36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" name="Gerader Verbinder 37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Gerader Verbinder 38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Gerader Verbinder 39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1" name="Gerader Verbinder 30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Gerader Verbinder 31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Gerader Verbinder 32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Gerader Verbinder 33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Gerader Verbinder 34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3" name="Untertitel 2"/>
          <p:cNvSpPr>
            <a:spLocks noGrp="1"/>
          </p:cNvSpPr>
          <p:nvPr>
            <p:ph type="subTitle" idx="1" hasCustomPrompt="1"/>
          </p:nvPr>
        </p:nvSpPr>
        <p:spPr>
          <a:xfrm>
            <a:off x="952504" y="6047992"/>
            <a:ext cx="7203233" cy="457200"/>
          </a:xfrm>
        </p:spPr>
        <p:txBody>
          <a:bodyPr rtlCol="0">
            <a:normAutofit/>
          </a:bodyPr>
          <a:lstStyle>
            <a:lvl1pPr marL="0" indent="0" algn="l">
              <a:spcBef>
                <a:spcPts val="0"/>
              </a:spcBef>
              <a:buNone/>
              <a:defRPr sz="1500" b="0">
                <a:solidFill>
                  <a:schemeClr val="accent1">
                    <a:lumMod val="75000"/>
                  </a:schemeClr>
                </a:solidFill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pPr rtl="0"/>
            <a:r>
              <a:rPr lang="de-DE"/>
              <a:t>Formatvorlage des Untertitelmasters durch Klicken bearbeiten</a:t>
            </a:r>
            <a:endParaRPr lang="de-DE" dirty="0"/>
          </a:p>
        </p:txBody>
      </p:sp>
      <p:cxnSp>
        <p:nvCxnSpPr>
          <p:cNvPr id="58" name="Gerader Verbinder 57"/>
          <p:cNvCxnSpPr>
            <a:cxnSpLocks/>
          </p:cNvCxnSpPr>
          <p:nvPr userDrawn="1"/>
        </p:nvCxnSpPr>
        <p:spPr>
          <a:xfrm>
            <a:off x="-15578" y="5909603"/>
            <a:ext cx="9174879" cy="0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Titel 58">
            <a:extLst>
              <a:ext uri="{FF2B5EF4-FFF2-40B4-BE49-F238E27FC236}">
                <a16:creationId xmlns:a16="http://schemas.microsoft.com/office/drawing/2014/main" id="{51E8FCF3-0853-0648-8549-6FD807BF26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7988627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/>
          <a:p>
            <a:pPr rtl="0"/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/>
          <a:lstStyle>
            <a:lvl1pPr rtl="0">
              <a:defRPr/>
            </a:lvl1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de-DE"/>
              <a:t>Sebastian Eggers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de-DE"/>
              <a:t>02.01.2019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477154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 hasCustomPrompt="1"/>
          </p:nvPr>
        </p:nvSpPr>
        <p:spPr>
          <a:xfrm>
            <a:off x="6906985" y="489857"/>
            <a:ext cx="1265465" cy="5301343"/>
          </a:xfrm>
        </p:spPr>
        <p:txBody>
          <a:bodyPr vert="eaVert" rtlCol="0"/>
          <a:lstStyle/>
          <a:p>
            <a:pPr rtl="0"/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971549" y="489857"/>
            <a:ext cx="5690508" cy="5301343"/>
          </a:xfrm>
        </p:spPr>
        <p:txBody>
          <a:bodyPr vert="eaVert" rtlCol="0"/>
          <a:lstStyle>
            <a:lvl1pPr rtl="0">
              <a:defRPr/>
            </a:lvl1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de-DE"/>
              <a:t>Sebastian Eggers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de-DE"/>
              <a:t>02.01.2019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524635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/>
          <a:p>
            <a:pPr rtl="0"/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 rtlCol="0"/>
          <a:lstStyle>
            <a:lvl1pPr rtl="0">
              <a:defRPr/>
            </a:lvl1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de-DE" dirty="0"/>
              <a:t>Sebastian Eggers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de-DE"/>
              <a:t>02.01.2019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1124441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Abschnittsüberschrift">
    <p:bg>
      <p:bgPr>
        <a:gradFill flip="none" rotWithShape="1">
          <a:gsLst>
            <a:gs pos="0">
              <a:schemeClr val="accent1"/>
            </a:gs>
            <a:gs pos="97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uppe 6"/>
          <p:cNvGrpSpPr/>
          <p:nvPr userDrawn="1"/>
        </p:nvGrpSpPr>
        <p:grpSpPr bwMode="hidden">
          <a:xfrm>
            <a:off x="-1" y="0"/>
            <a:ext cx="9144002" cy="6858000"/>
            <a:chOff x="-1" y="0"/>
            <a:chExt cx="12192002" cy="6858000"/>
          </a:xfrm>
        </p:grpSpPr>
        <p:cxnSp>
          <p:nvCxnSpPr>
            <p:cNvPr id="8" name="Gerader Verbinder 7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Gerader Verbinder 8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Gerader Verbinder 9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Gerader Verbinder 10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Gerader Verbinder 11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Gerader Verbinder 12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Gerader Verbinder 13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Gerader Verbinder 14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Gerader Verbinder 15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Gerader Verbinder 16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Gerader Verbinder 17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rader Verbinder 18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r Verbinder 19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Gerader Verbinder 20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Gerader Verbinder 21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Gerader Verbinder 22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4" name="Gruppe 23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2" name="Gerader Verbinder 41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Gerader Verbinder 42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Gerader Verbinder 43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Gerader Verbinder 44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Gerader Verbinder 45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7" name="Gruppe 46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3" name="Gerader Verbinder 52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" name="Gerader Verbinder 53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Gerader Verbinder 54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Gerader Verbinder 55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Gerader Verbinder 56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8" name="Gerader Verbinder 47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Gerader Verbinder 48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Gerader Verbinder 49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Gerader Verbinder 50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Gerader Verbinder 51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" name="Gruppe 24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6" name="Gerader Verbinder 25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Gerader Verbinder 26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Gerader Verbinder 27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Gerader Verbinder 28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Gerader Verbinder 29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1" name="Gruppe 30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7" name="Gerader Verbinder 36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" name="Gerader Verbinder 37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Gerader Verbinder 38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Gerader Verbinder 39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Gerader Verbinder 40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2" name="Gerader Verbinder 31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Gerader Verbinder 32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Gerader Verbinder 33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Gerader Verbinder 34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Gerader Verbinder 35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971550" y="2541573"/>
            <a:ext cx="7200900" cy="2743200"/>
          </a:xfrm>
        </p:spPr>
        <p:txBody>
          <a:bodyPr rtlCol="0" anchor="b">
            <a:normAutofit/>
          </a:bodyPr>
          <a:lstStyle>
            <a:lvl1pPr>
              <a:lnSpc>
                <a:spcPct val="85000"/>
              </a:lnSpc>
              <a:defRPr sz="4500" cap="none" baseline="0">
                <a:solidFill>
                  <a:schemeClr val="tx1"/>
                </a:solidFill>
              </a:defRPr>
            </a:lvl1pPr>
          </a:lstStyle>
          <a:p>
            <a:pPr rtl="0"/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971550" y="5431536"/>
            <a:ext cx="7200900" cy="457200"/>
          </a:xfrm>
        </p:spPr>
        <p:txBody>
          <a:bodyPr rtlCol="0">
            <a:normAutofit/>
          </a:bodyPr>
          <a:lstStyle>
            <a:lvl1pPr marL="0" indent="0" rtl="0">
              <a:spcBef>
                <a:spcPts val="0"/>
              </a:spcBef>
              <a:buNone/>
              <a:defRPr sz="1500" b="0">
                <a:solidFill>
                  <a:schemeClr val="tx1"/>
                </a:solidFill>
              </a:defRPr>
            </a:lvl1pPr>
            <a:lvl2pPr marL="342900" indent="0">
              <a:buNone/>
              <a:defRPr sz="1500"/>
            </a:lvl2pPr>
            <a:lvl3pPr marL="685800" indent="0">
              <a:buNone/>
              <a:defRPr sz="135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cxnSp>
        <p:nvCxnSpPr>
          <p:cNvPr id="58" name="Gerader Verbinder 57"/>
          <p:cNvCxnSpPr/>
          <p:nvPr userDrawn="1"/>
        </p:nvCxnSpPr>
        <p:spPr>
          <a:xfrm>
            <a:off x="971550" y="5294175"/>
            <a:ext cx="72009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677804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/>
          <a:p>
            <a:pPr rtl="0"/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971550" y="1981200"/>
            <a:ext cx="3429000" cy="3810001"/>
          </a:xfrm>
        </p:spPr>
        <p:txBody>
          <a:bodyPr rtlCol="0">
            <a:normAutofit/>
          </a:bodyPr>
          <a:lstStyle>
            <a:lvl1pPr rtl="0">
              <a:defRPr sz="1500"/>
            </a:lvl1pPr>
            <a:lvl2pPr>
              <a:defRPr sz="1350"/>
            </a:lvl2pPr>
            <a:lvl3pPr>
              <a:defRPr sz="1200"/>
            </a:lvl3pPr>
            <a:lvl4pPr>
              <a:defRPr sz="1050"/>
            </a:lvl4pPr>
            <a:lvl5pPr>
              <a:defRPr sz="10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743450" y="1981200"/>
            <a:ext cx="3429000" cy="3810001"/>
          </a:xfrm>
        </p:spPr>
        <p:txBody>
          <a:bodyPr rtlCol="0">
            <a:normAutofit/>
          </a:bodyPr>
          <a:lstStyle>
            <a:lvl1pPr rtl="0">
              <a:defRPr sz="1500"/>
            </a:lvl1pPr>
            <a:lvl2pPr>
              <a:defRPr sz="1350"/>
            </a:lvl2pPr>
            <a:lvl3pPr>
              <a:defRPr sz="1200"/>
            </a:lvl3pPr>
            <a:lvl4pPr>
              <a:defRPr sz="1050"/>
            </a:lvl4pPr>
            <a:lvl5pPr>
              <a:defRPr sz="10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de-DE"/>
              <a:t>Sebastian Eggers</a:t>
            </a:r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de-DE"/>
              <a:t>02.01.2019</a:t>
            </a:r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445679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/>
          <a:p>
            <a:pPr rtl="0"/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971550" y="1818322"/>
            <a:ext cx="3429000" cy="641350"/>
          </a:xfrm>
        </p:spPr>
        <p:txBody>
          <a:bodyPr rtlCol="0" anchor="ctr">
            <a:normAutofit/>
          </a:bodyPr>
          <a:lstStyle>
            <a:lvl1pPr marL="0" indent="0" rtl="0">
              <a:spcBef>
                <a:spcPts val="0"/>
              </a:spcBef>
              <a:buNone/>
              <a:defRPr sz="1500" b="0">
                <a:solidFill>
                  <a:schemeClr val="accent1"/>
                </a:soli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971550" y="2503714"/>
            <a:ext cx="3429000" cy="3287487"/>
          </a:xfrm>
        </p:spPr>
        <p:txBody>
          <a:bodyPr rtlCol="0">
            <a:normAutofit/>
          </a:bodyPr>
          <a:lstStyle>
            <a:lvl1pPr rtl="0">
              <a:defRPr sz="1500"/>
            </a:lvl1pPr>
            <a:lvl2pPr>
              <a:defRPr sz="1350"/>
            </a:lvl2pPr>
            <a:lvl3pPr>
              <a:defRPr sz="1200"/>
            </a:lvl3pPr>
            <a:lvl4pPr>
              <a:defRPr sz="1050"/>
            </a:lvl4pPr>
            <a:lvl5pPr>
              <a:defRPr sz="105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743450" y="1818322"/>
            <a:ext cx="3429000" cy="641350"/>
          </a:xfrm>
        </p:spPr>
        <p:txBody>
          <a:bodyPr rtlCol="0" anchor="ctr">
            <a:normAutofit/>
          </a:bodyPr>
          <a:lstStyle>
            <a:lvl1pPr marL="0" indent="0" rtl="0">
              <a:spcBef>
                <a:spcPts val="0"/>
              </a:spcBef>
              <a:buNone/>
              <a:defRPr sz="1500" b="0">
                <a:solidFill>
                  <a:schemeClr val="accent1"/>
                </a:soli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743450" y="2503714"/>
            <a:ext cx="3429000" cy="3287487"/>
          </a:xfrm>
        </p:spPr>
        <p:txBody>
          <a:bodyPr rtlCol="0">
            <a:normAutofit/>
          </a:bodyPr>
          <a:lstStyle>
            <a:lvl1pPr rtl="0">
              <a:defRPr sz="1500"/>
            </a:lvl1pPr>
            <a:lvl2pPr>
              <a:defRPr sz="1350"/>
            </a:lvl2pPr>
            <a:lvl3pPr>
              <a:defRPr sz="1200"/>
            </a:lvl3pPr>
            <a:lvl4pPr>
              <a:defRPr sz="1050"/>
            </a:lvl4pPr>
            <a:lvl5pPr>
              <a:defRPr sz="105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de-DE"/>
              <a:t>Sebastian Eggers</a:t>
            </a:r>
            <a:endParaRPr lang="de-DE" dirty="0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de-DE"/>
              <a:t>02.01.2019</a:t>
            </a:r>
            <a:endParaRPr lang="de-DE" dirty="0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397906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/>
          <a:p>
            <a:pPr rtl="0"/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de-DE"/>
              <a:t>Sebastian Eggers</a:t>
            </a:r>
            <a:endParaRPr lang="de-DE" dirty="0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de-DE"/>
              <a:t>02.01.2019</a:t>
            </a:r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de-DE" smtClean="0"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2389767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1" name="Gruppe 160"/>
          <p:cNvGrpSpPr/>
          <p:nvPr userDrawn="1"/>
        </p:nvGrpSpPr>
        <p:grpSpPr bwMode="hidden">
          <a:xfrm>
            <a:off x="-1" y="0"/>
            <a:ext cx="9144002" cy="6858000"/>
            <a:chOff x="-1" y="0"/>
            <a:chExt cx="12192002" cy="6858000"/>
          </a:xfrm>
        </p:grpSpPr>
        <p:cxnSp>
          <p:nvCxnSpPr>
            <p:cNvPr id="162" name="Gerader Verbinder 161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Gerader Verbinder 162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Gerader Verbinder 163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Gerader Verbinder 164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Gerader Verbinder 165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Gerader Verbinder 166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Gerader Verbinder 167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Gerader Verbinder 168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Gerader Verbinder 169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Gerader Verbinder 170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Gerader Verbinder 171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Gerader Verbinder 172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Gerader Verbinder 173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Gerader Verbinder 174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Gerader Verbinder 175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Gerader Verbinder 176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8" name="Gruppe 177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196" name="Gerader Verbinder 195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7" name="Gerader Verbinder 196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8" name="Gerader Verbinder 197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9" name="Gerader Verbinder 198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0" name="Gerader Verbinder 199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01" name="Gruppe 200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207" name="Gerader Verbinder 206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8" name="Gerader Verbinder 207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9" name="Gerader Verbinder 208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0" name="Gerader Verbinder 209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1" name="Gerader Verbinder 210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202" name="Gerader Verbinder 201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3" name="Gerader Verbinder 202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4" name="Gerader Verbinder 203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5" name="Gerader Verbinder 204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6" name="Gerader Verbinder 205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79" name="Gruppe 178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180" name="Gerader Verbinder 179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1" name="Gerader Verbinder 180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2" name="Gerader Verbinder 181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3" name="Gerader Verbinder 182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4" name="Gerader Verbinder 183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85" name="Gruppe 184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91" name="Gerader Verbinder 190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2" name="Gerader Verbinder 191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3" name="Gerader Verbinder 192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4" name="Gerader Verbinder 193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5" name="Gerader Verbinder 194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86" name="Gerader Verbinder 185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" name="Gerader Verbinder 186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" name="Gerader Verbinder 187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9" name="Gerader Verbinder 188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0" name="Gerader Verbinder 189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13" name="Fußzeilenplatzhalter 21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de-DE"/>
              <a:t>Sebastian Eggers</a:t>
            </a:r>
            <a:endParaRPr lang="de-DE" dirty="0"/>
          </a:p>
        </p:txBody>
      </p:sp>
      <p:sp>
        <p:nvSpPr>
          <p:cNvPr id="212" name="Datumsplatzhalter 21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de-DE"/>
              <a:t>02.01.2019</a:t>
            </a:r>
            <a:endParaRPr lang="de-DE" dirty="0"/>
          </a:p>
        </p:txBody>
      </p:sp>
      <p:sp>
        <p:nvSpPr>
          <p:cNvPr id="214" name="Foliennummernplatzhalter 21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E31375A4-56A4-47D6-9801-1991572033F7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146817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alt mit Beschriftung">
    <p:bg>
      <p:bgPr>
        <a:gradFill flip="none" rotWithShape="1">
          <a:gsLst>
            <a:gs pos="0">
              <a:schemeClr val="accent1"/>
            </a:gs>
            <a:gs pos="100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uppe 8"/>
          <p:cNvGrpSpPr/>
          <p:nvPr userDrawn="1"/>
        </p:nvGrpSpPr>
        <p:grpSpPr bwMode="hidden">
          <a:xfrm>
            <a:off x="-1" y="0"/>
            <a:ext cx="9144002" cy="6858000"/>
            <a:chOff x="-1" y="0"/>
            <a:chExt cx="12192002" cy="6858000"/>
          </a:xfrm>
        </p:grpSpPr>
        <p:cxnSp>
          <p:nvCxnSpPr>
            <p:cNvPr id="10" name="Gerader Verbinder 9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Gerader Verbinder 10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Gerader Verbinder 11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Gerader Verbinder 12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Gerader Verbinder 13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Gerader Verbinder 14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Gerader Verbinder 15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Gerader Verbinder 16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Gerader Verbinder 17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rader Verbinder 18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r Verbinder 19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Gerader Verbinder 20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Gerader Verbinder 21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Gerader Verbinder 22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Gerader Verbinder 23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Gerader Verbinder 24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" name="Gruppe 25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4" name="Gerader Verbinder 43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Gerader Verbinder 44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Gerader Verbinder 45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Gerader Verbinder 46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Gerader Verbinder 47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9" name="Gruppe 48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5" name="Gerader Verbinder 54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Gerader Verbinder 55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Gerader Verbinder 56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8" name="Gerader Verbinder 57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9" name="Gerader Verbinder 58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50" name="Gerader Verbinder 49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Gerader Verbinder 50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Gerader Verbinder 51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Gerader Verbinder 52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" name="Gerader Verbinder 53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7" name="Gruppe 26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8" name="Gerader Verbinder 27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Gerader Verbinder 28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Gerader Verbinder 29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Gerader Verbinder 30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Gerader Verbinder 31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3" name="Gruppe 32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9" name="Gerader Verbinder 38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Gerader Verbinder 39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Gerader Verbinder 40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" name="Gerader Verbinder 41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" name="Gerader Verbinder 42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4" name="Gerader Verbinder 33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Gerader Verbinder 34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Gerader Verbinder 35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Gerader Verbinder 36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Gerader Verbinder 37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7" name="Rechteck 6"/>
          <p:cNvSpPr/>
          <p:nvPr userDrawn="1"/>
        </p:nvSpPr>
        <p:spPr>
          <a:xfrm>
            <a:off x="0" y="0"/>
            <a:ext cx="5486400" cy="6858000"/>
          </a:xfrm>
          <a:prstGeom prst="rect">
            <a:avLst/>
          </a:prstGeom>
          <a:gradFill>
            <a:gsLst>
              <a:gs pos="69000">
                <a:schemeClr val="bg1"/>
              </a:gs>
              <a:gs pos="0">
                <a:schemeClr val="bg1"/>
              </a:gs>
              <a:gs pos="100000">
                <a:schemeClr val="bg1">
                  <a:lumMod val="95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de-DE" sz="1350" dirty="0"/>
          </a:p>
        </p:txBody>
      </p: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934864" y="571500"/>
            <a:ext cx="2743200" cy="2197100"/>
          </a:xfrm>
        </p:spPr>
        <p:txBody>
          <a:bodyPr rtlCol="0" anchor="b">
            <a:normAutofit/>
          </a:bodyPr>
          <a:lstStyle>
            <a:lvl1pPr>
              <a:defRPr sz="1950">
                <a:solidFill>
                  <a:schemeClr val="bg1"/>
                </a:solidFill>
              </a:defRPr>
            </a:lvl1pPr>
          </a:lstStyle>
          <a:p>
            <a:pPr rtl="0"/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07398" y="571500"/>
            <a:ext cx="4663440" cy="5715000"/>
          </a:xfrm>
        </p:spPr>
        <p:txBody>
          <a:bodyPr rtlCol="0">
            <a:normAutofit/>
          </a:bodyPr>
          <a:lstStyle>
            <a:lvl1pPr rtl="0">
              <a:defRPr sz="1500"/>
            </a:lvl1pPr>
            <a:lvl2pPr>
              <a:defRPr sz="1350"/>
            </a:lvl2pPr>
            <a:lvl3pPr>
              <a:defRPr sz="1200"/>
            </a:lvl3pPr>
            <a:lvl4pPr>
              <a:defRPr sz="1050"/>
            </a:lvl4pPr>
            <a:lvl5pPr>
              <a:defRPr sz="105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5934864" y="2995012"/>
            <a:ext cx="2743200" cy="2285950"/>
          </a:xfrm>
        </p:spPr>
        <p:txBody>
          <a:bodyPr rtlCol="0">
            <a:normAutofit/>
          </a:bodyPr>
          <a:lstStyle>
            <a:lvl1pPr marL="0" indent="0" rtl="0">
              <a:spcBef>
                <a:spcPts val="900"/>
              </a:spcBef>
              <a:buNone/>
              <a:defRPr sz="1200">
                <a:solidFill>
                  <a:schemeClr val="bg1"/>
                </a:soli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  <p:cxnSp>
        <p:nvCxnSpPr>
          <p:cNvPr id="60" name="Gerader Verbinder 59"/>
          <p:cNvCxnSpPr/>
          <p:nvPr userDrawn="1"/>
        </p:nvCxnSpPr>
        <p:spPr>
          <a:xfrm>
            <a:off x="5942317" y="2895600"/>
            <a:ext cx="2744483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de-DE"/>
              <a:t>Sebastian Eggers</a:t>
            </a:r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 rtl="0"/>
            <a:r>
              <a:rPr lang="de-DE"/>
              <a:t>02.01.2019</a:t>
            </a:r>
            <a:endParaRPr lang="de-DE" dirty="0"/>
          </a:p>
        </p:txBody>
      </p:sp>
      <p:sp>
        <p:nvSpPr>
          <p:cNvPr id="8" name="Foliennummernplatzhalter 7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 rtl="0"/>
            <a:fld id="{E31375A4-56A4-47D6-9801-1991572033F7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673741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Bild mit Beschriftung">
    <p:bg>
      <p:bgPr>
        <a:gradFill flip="none" rotWithShape="1">
          <a:gsLst>
            <a:gs pos="0">
              <a:schemeClr val="accent1"/>
            </a:gs>
            <a:gs pos="100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uppe 7"/>
          <p:cNvGrpSpPr/>
          <p:nvPr/>
        </p:nvGrpSpPr>
        <p:grpSpPr bwMode="hidden">
          <a:xfrm>
            <a:off x="-1" y="0"/>
            <a:ext cx="9144002" cy="6858000"/>
            <a:chOff x="-1" y="0"/>
            <a:chExt cx="12192002" cy="6858000"/>
          </a:xfrm>
        </p:grpSpPr>
        <p:cxnSp>
          <p:nvCxnSpPr>
            <p:cNvPr id="9" name="Gerader Verbinder 8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Gerader Verbinder 9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Gerader Verbinder 10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Gerader Verbinder 11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Gerader Verbinder 12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Gerader Verbinder 13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Gerader Verbinder 14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Gerader Verbinder 15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Gerader Verbinder 16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Gerader Verbinder 17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rader Verbinder 18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r Verbinder 19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Gerader Verbinder 20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Gerader Verbinder 21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Gerader Verbinder 22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Gerader Verbinder 23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5" name="Gruppe 24"/>
            <p:cNvGrpSpPr/>
            <p:nvPr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3" name="Gerader Verbinder 42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Gerader Verbinder 43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Gerader Verbinder 44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Gerader Verbinder 45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Gerader Verbinder 46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8" name="Gruppe 47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4" name="Gerader Verbinder 53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Gerader Verbinder 54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Gerader Verbinder 55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Gerader Verbinder 56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8" name="Gerader Verbinder 57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9" name="Gerader Verbinder 48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Gerader Verbinder 49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Gerader Verbinder 50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Gerader Verbinder 51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Gerader Verbinder 52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6" name="Gruppe 25"/>
            <p:cNvGrpSpPr/>
            <p:nvPr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7" name="Gerader Verbinder 26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Gerader Verbinder 27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Gerader Verbinder 28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Gerader Verbinder 29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Gerader Verbinder 30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2" name="Gruppe 31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8" name="Gerader Verbinder 37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Gerader Verbinder 38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Gerader Verbinder 39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Gerader Verbinder 40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" name="Gerader Verbinder 41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3" name="Gerader Verbinder 32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Gerader Verbinder 33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Gerader Verbinder 34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Gerader Verbinder 35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Gerader Verbinder 36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60" name="Rechteck 59"/>
          <p:cNvSpPr/>
          <p:nvPr/>
        </p:nvSpPr>
        <p:spPr>
          <a:xfrm>
            <a:off x="0" y="0"/>
            <a:ext cx="5486400" cy="6858000"/>
          </a:xfrm>
          <a:prstGeom prst="rect">
            <a:avLst/>
          </a:prstGeom>
          <a:gradFill>
            <a:gsLst>
              <a:gs pos="69000">
                <a:schemeClr val="bg1"/>
              </a:gs>
              <a:gs pos="0">
                <a:schemeClr val="bg1"/>
              </a:gs>
              <a:gs pos="100000">
                <a:schemeClr val="bg1">
                  <a:lumMod val="95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de-DE" sz="1350" dirty="0"/>
          </a:p>
        </p:txBody>
      </p:sp>
      <p:cxnSp>
        <p:nvCxnSpPr>
          <p:cNvPr id="59" name="Gerader Verbinder 58"/>
          <p:cNvCxnSpPr/>
          <p:nvPr/>
        </p:nvCxnSpPr>
        <p:spPr>
          <a:xfrm>
            <a:off x="5942317" y="2895600"/>
            <a:ext cx="2744483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932170" y="576072"/>
            <a:ext cx="2743200" cy="2194560"/>
          </a:xfrm>
        </p:spPr>
        <p:txBody>
          <a:bodyPr rtlCol="0" anchor="b">
            <a:normAutofit/>
          </a:bodyPr>
          <a:lstStyle>
            <a:lvl1pPr>
              <a:defRPr sz="1950">
                <a:solidFill>
                  <a:schemeClr val="bg1"/>
                </a:solidFill>
              </a:defRPr>
            </a:lvl1pPr>
          </a:lstStyle>
          <a:p>
            <a:pPr rtl="0"/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3" name="Bildplatzhalter 2" descr="Leerer Platzhalter zum Hinzufügen eines Bilds. Klicken Sie auf den Platzhalter, und wählen Sie das hinzuzufügende Bild aus."/>
          <p:cNvSpPr>
            <a:spLocks noGrp="1"/>
          </p:cNvSpPr>
          <p:nvPr>
            <p:ph type="pic" idx="1" hasCustomPrompt="1"/>
          </p:nvPr>
        </p:nvSpPr>
        <p:spPr>
          <a:xfrm>
            <a:off x="3309" y="-159"/>
            <a:ext cx="5486400" cy="6858000"/>
          </a:xfrm>
        </p:spPr>
        <p:txBody>
          <a:bodyPr tIns="457200" rtlCol="0">
            <a:normAutofit/>
          </a:bodyPr>
          <a:lstStyle>
            <a:lvl1pPr marL="0" indent="0" algn="ctr">
              <a:buNone/>
              <a:defRPr sz="15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rtl="0"/>
            <a:r>
              <a:rPr lang="de-DE"/>
              <a:t>Klicken Sie, um ein Bild hinzuzufügen.</a:t>
            </a:r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5932170" y="2999232"/>
            <a:ext cx="2743200" cy="2286000"/>
          </a:xfrm>
        </p:spPr>
        <p:txBody>
          <a:bodyPr rtlCol="0"/>
          <a:lstStyle>
            <a:lvl1pPr marL="0" indent="0" rtl="0">
              <a:spcBef>
                <a:spcPts val="900"/>
              </a:spcBef>
              <a:buNone/>
              <a:defRPr sz="1200">
                <a:solidFill>
                  <a:schemeClr val="bg1"/>
                </a:soli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rtl="0"/>
            <a:r>
              <a:rPr lang="de-DE"/>
              <a:t>Mastertextformat bearbeiten
Zweite Ebene
Dritte Ebene
Vierte Ebene
Fünfte Ebene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620318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53000">
              <a:schemeClr val="bg1"/>
            </a:gs>
            <a:gs pos="0">
              <a:schemeClr val="bg1">
                <a:lumMod val="100000"/>
              </a:schemeClr>
            </a:gs>
            <a:gs pos="100000">
              <a:schemeClr val="bg1">
                <a:lumMod val="95000"/>
                <a:alpha val="65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6" name="Gruppe 95"/>
          <p:cNvGrpSpPr/>
          <p:nvPr userDrawn="1"/>
        </p:nvGrpSpPr>
        <p:grpSpPr bwMode="hidden">
          <a:xfrm>
            <a:off x="-1" y="-195943"/>
            <a:ext cx="9144002" cy="6858000"/>
            <a:chOff x="-1" y="0"/>
            <a:chExt cx="12192002" cy="6858000"/>
          </a:xfrm>
        </p:grpSpPr>
        <p:cxnSp>
          <p:nvCxnSpPr>
            <p:cNvPr id="97" name="Gerader Verbinder 96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Gerader Verbinder 97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Gerader Verbinder 98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Gerader Verbinder 99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Gerader Verbinder 100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Gerader Verbinder 101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Gerader Verbinder 102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Gerader Verbinder 103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Gerader Verbinder 104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Gerader Verbinder 105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Gerader Verbinder 106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Gerader Verbinder 107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Gerader Verbinder 108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Gerader Verbinder 109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Gerader Verbinder 110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Gerader Verbinder 111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13" name="Gruppe 112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131" name="Gerader Verbinder 130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2" name="Gerader Verbinder 131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3" name="Gerader Verbinder 132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4" name="Gerader Verbinder 133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5" name="Gerader Verbinder 134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36" name="Gruppe 135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42" name="Gerader Verbinder 141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3" name="Gerader Verbinder 142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4" name="Gerader Verbinder 143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5" name="Gerader Verbinder 144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6" name="Gerader Verbinder 145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37" name="Gerader Verbinder 136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8" name="Gerader Verbinder 137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9" name="Gerader Verbinder 138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0" name="Gerader Verbinder 139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1" name="Gerader Verbinder 140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14" name="Gruppe 113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115" name="Gerader Verbinder 114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6" name="Gerader Verbinder 115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" name="Gerader Verbinder 116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Gerader Verbinder 117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" name="Gerader Verbinder 118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20" name="Gruppe 119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26" name="Gerader Verbinder 125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7" name="Gerader Verbinder 126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8" name="Gerader Verbinder 127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9" name="Gerader Verbinder 128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30" name="Gerader Verbinder 129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21" name="Gerader Verbinder 120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2" name="Gerader Verbinder 121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3" name="Gerader Verbinder 122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4" name="Gerader Verbinder 123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5" name="Gerader Verbinder 124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41848" y="265904"/>
            <a:ext cx="8228310" cy="822913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pPr rtl="0"/>
            <a:r>
              <a:rPr lang="de-DE" dirty="0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343295"/>
            <a:ext cx="8228310" cy="46308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de-DE" dirty="0"/>
              <a:t>Formatvorlagen des Textmasters bearbeiten</a:t>
            </a:r>
          </a:p>
          <a:p>
            <a:pPr lvl="1" rtl="0"/>
            <a:r>
              <a:rPr lang="de-DE" dirty="0"/>
              <a:t>Zweite Ebene</a:t>
            </a:r>
          </a:p>
          <a:p>
            <a:pPr lvl="2" rtl="0"/>
            <a:r>
              <a:rPr lang="de-DE" dirty="0"/>
              <a:t>Dritte Ebene</a:t>
            </a:r>
          </a:p>
          <a:p>
            <a:pPr lvl="3" rtl="0"/>
            <a:r>
              <a:rPr lang="de-DE" dirty="0"/>
              <a:t>Vierte Ebene</a:t>
            </a:r>
          </a:p>
          <a:p>
            <a:pPr lvl="4" rtl="0"/>
            <a:r>
              <a:rPr lang="de-DE" dirty="0"/>
              <a:t>Fünfte Ebene</a:t>
            </a: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57201" y="6289679"/>
            <a:ext cx="4596023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pPr rtl="0"/>
            <a:r>
              <a:rPr lang="de-DE" dirty="0"/>
              <a:t>Sebastian Eggers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6970531" y="6289679"/>
            <a:ext cx="724460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25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pPr rtl="0"/>
            <a:r>
              <a:rPr lang="de-DE"/>
              <a:t>02.01.2019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7998983" y="6289679"/>
            <a:ext cx="689162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25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pPr rtl="0"/>
            <a:fld id="{E31375A4-56A4-47D6-9801-1991572033F7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943259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9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hdr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2400" b="1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135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indent="-137160" algn="l" defTabSz="685800" rtl="0" eaLnBrk="1" latinLnBrk="0" hangingPunct="1">
        <a:lnSpc>
          <a:spcPct val="90000"/>
        </a:lnSpc>
        <a:spcBef>
          <a:spcPts val="9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indent="-134541" algn="l" defTabSz="6858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685800" indent="-137160" algn="l" defTabSz="6858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050" kern="1200">
          <a:solidFill>
            <a:schemeClr val="tx1"/>
          </a:solidFill>
          <a:latin typeface="+mn-lt"/>
          <a:ea typeface="+mn-ea"/>
          <a:cs typeface="+mn-cs"/>
        </a:defRPr>
      </a:lvl4pPr>
      <a:lvl5pPr marL="857250" indent="-134541" algn="l" defTabSz="685800" rtl="0" eaLnBrk="1" latinLnBrk="0" hangingPunct="1">
        <a:lnSpc>
          <a:spcPct val="90000"/>
        </a:lnSpc>
        <a:spcBef>
          <a:spcPts val="45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050" kern="1200">
          <a:solidFill>
            <a:schemeClr val="tx1"/>
          </a:solidFill>
          <a:latin typeface="+mn-lt"/>
          <a:ea typeface="+mn-ea"/>
          <a:cs typeface="+mn-cs"/>
        </a:defRPr>
      </a:lvl5pPr>
      <a:lvl6pPr marL="1028700" indent="-137160" algn="l" defTabSz="685800" rtl="0" eaLnBrk="1" latinLnBrk="0" hangingPunct="1">
        <a:lnSpc>
          <a:spcPct val="90000"/>
        </a:lnSpc>
        <a:spcBef>
          <a:spcPts val="45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050" kern="1200">
          <a:solidFill>
            <a:schemeClr val="tx1"/>
          </a:solidFill>
          <a:latin typeface="+mn-lt"/>
          <a:ea typeface="+mn-ea"/>
          <a:cs typeface="+mn-cs"/>
        </a:defRPr>
      </a:lvl6pPr>
      <a:lvl7pPr marL="1200150" indent="-134541" algn="l" defTabSz="685800" rtl="0" eaLnBrk="1" latinLnBrk="0" hangingPunct="1">
        <a:lnSpc>
          <a:spcPct val="90000"/>
        </a:lnSpc>
        <a:spcBef>
          <a:spcPts val="45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050" kern="1200">
          <a:solidFill>
            <a:schemeClr val="tx1"/>
          </a:solidFill>
          <a:latin typeface="+mn-lt"/>
          <a:ea typeface="+mn-ea"/>
          <a:cs typeface="+mn-cs"/>
        </a:defRPr>
      </a:lvl7pPr>
      <a:lvl8pPr marL="1371600" indent="-137160" algn="l" defTabSz="685800" rtl="0" eaLnBrk="1" latinLnBrk="0" hangingPunct="1">
        <a:lnSpc>
          <a:spcPct val="90000"/>
        </a:lnSpc>
        <a:spcBef>
          <a:spcPts val="45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050" kern="1200">
          <a:solidFill>
            <a:schemeClr val="tx1"/>
          </a:solidFill>
          <a:latin typeface="+mn-lt"/>
          <a:ea typeface="+mn-ea"/>
          <a:cs typeface="+mn-cs"/>
        </a:defRPr>
      </a:lvl8pPr>
      <a:lvl9pPr marL="1408509" indent="0" algn="l" defTabSz="685800" rtl="0" eaLnBrk="1" latinLnBrk="0" hangingPunct="1">
        <a:lnSpc>
          <a:spcPct val="90000"/>
        </a:lnSpc>
        <a:spcBef>
          <a:spcPts val="450"/>
        </a:spcBef>
        <a:buClr>
          <a:schemeClr val="accent1">
            <a:lumMod val="75000"/>
          </a:schemeClr>
        </a:buClr>
        <a:buSzPct val="100000"/>
        <a:buFont typeface="Arial" pitchFamily="34" charset="0"/>
        <a:buNone/>
        <a:defRPr sz="10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288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eck 6">
            <a:extLst>
              <a:ext uri="{FF2B5EF4-FFF2-40B4-BE49-F238E27FC236}">
                <a16:creationId xmlns:a16="http://schemas.microsoft.com/office/drawing/2014/main" id="{E67E735E-A02A-014B-800A-4BA421E673A2}"/>
              </a:ext>
            </a:extLst>
          </p:cNvPr>
          <p:cNvSpPr/>
          <p:nvPr/>
        </p:nvSpPr>
        <p:spPr>
          <a:xfrm>
            <a:off x="127187" y="5997211"/>
            <a:ext cx="8951169" cy="468802"/>
          </a:xfrm>
          <a:prstGeom prst="rect">
            <a:avLst/>
          </a:prstGeom>
          <a:ln>
            <a:solidFill>
              <a:schemeClr val="accent6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sz="1500" b="1" dirty="0">
                <a:solidFill>
                  <a:schemeClr val="accent6"/>
                </a:solidFill>
              </a:rPr>
              <a:t>Meine Werte: </a:t>
            </a:r>
            <a:r>
              <a:rPr lang="de-DE" sz="1500" dirty="0">
                <a:solidFill>
                  <a:schemeClr val="accent6"/>
                </a:solidFill>
              </a:rPr>
              <a:t>Zielstrebigkeit • Disziplin • Ausdauer • Weiterentwicklung • Hilfsbereitschaft   </a:t>
            </a:r>
          </a:p>
        </p:txBody>
      </p:sp>
      <p:grpSp>
        <p:nvGrpSpPr>
          <p:cNvPr id="30" name="Gruppieren 29">
            <a:extLst>
              <a:ext uri="{FF2B5EF4-FFF2-40B4-BE49-F238E27FC236}">
                <a16:creationId xmlns:a16="http://schemas.microsoft.com/office/drawing/2014/main" id="{CDDF59E5-3FC3-1B4A-AC93-08811157BD5A}"/>
              </a:ext>
            </a:extLst>
          </p:cNvPr>
          <p:cNvGrpSpPr/>
          <p:nvPr/>
        </p:nvGrpSpPr>
        <p:grpSpPr>
          <a:xfrm>
            <a:off x="118327" y="1462209"/>
            <a:ext cx="2160000" cy="1610432"/>
            <a:chOff x="633413" y="3073399"/>
            <a:chExt cx="1438734" cy="1637725"/>
          </a:xfrm>
        </p:grpSpPr>
        <p:sp>
          <p:nvSpPr>
            <p:cNvPr id="31" name="Rechteck 30">
              <a:extLst>
                <a:ext uri="{FF2B5EF4-FFF2-40B4-BE49-F238E27FC236}">
                  <a16:creationId xmlns:a16="http://schemas.microsoft.com/office/drawing/2014/main" id="{011FD978-4EB6-7C46-B6AC-D99CDD6387C7}"/>
                </a:ext>
              </a:extLst>
            </p:cNvPr>
            <p:cNvSpPr/>
            <p:nvPr/>
          </p:nvSpPr>
          <p:spPr>
            <a:xfrm>
              <a:off x="633413" y="3073399"/>
              <a:ext cx="1438734" cy="1637725"/>
            </a:xfrm>
            <a:prstGeom prst="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lIns="72000" tIns="108000" rIns="72000" rtlCol="0" anchor="t" anchorCtr="0"/>
            <a:lstStyle/>
            <a:p>
              <a:pPr algn="ctr"/>
              <a:r>
                <a:rPr lang="de-DE" sz="1600" dirty="0">
                  <a:ln w="0"/>
                  <a:solidFill>
                    <a:schemeClr val="accent6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</a:rPr>
                <a:t>Hauptberuf</a:t>
              </a:r>
            </a:p>
          </p:txBody>
        </p:sp>
        <p:cxnSp>
          <p:nvCxnSpPr>
            <p:cNvPr id="32" name="Gerade Verbindung 31">
              <a:extLst>
                <a:ext uri="{FF2B5EF4-FFF2-40B4-BE49-F238E27FC236}">
                  <a16:creationId xmlns:a16="http://schemas.microsoft.com/office/drawing/2014/main" id="{666F1916-49CA-A04A-92D4-8DECC25A4CAF}"/>
                </a:ext>
              </a:extLst>
            </p:cNvPr>
            <p:cNvCxnSpPr/>
            <p:nvPr/>
          </p:nvCxnSpPr>
          <p:spPr>
            <a:xfrm>
              <a:off x="681494" y="3479800"/>
              <a:ext cx="1342572" cy="0"/>
            </a:xfrm>
            <a:prstGeom prst="lin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</p:cxnSp>
        <p:sp>
          <p:nvSpPr>
            <p:cNvPr id="33" name="Rectangle 36">
              <a:extLst>
                <a:ext uri="{FF2B5EF4-FFF2-40B4-BE49-F238E27FC236}">
                  <a16:creationId xmlns:a16="http://schemas.microsoft.com/office/drawing/2014/main" id="{9EAD793E-7682-9649-A337-09F9FE3FDE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1665" y="3545775"/>
              <a:ext cx="1332401" cy="902462"/>
            </a:xfrm>
            <a:prstGeom prst="rect">
              <a:avLst/>
            </a:prstGeom>
            <a:ln>
              <a:noFill/>
              <a:headEnd/>
              <a:tailEnd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wrap="square" lIns="0" tIns="0" rIns="0" bIns="0">
              <a:spAutoFit/>
            </a:bodyPr>
            <a:lstStyle/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Team um 5 weitere Mitarbeiter erweitern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b="0" dirty="0"/>
                <a:t>Gehaltserhöhung/ Bonus mind. </a:t>
              </a:r>
              <a:r>
                <a:rPr lang="de-DE" sz="1400" dirty="0"/>
                <a:t>3</a:t>
              </a:r>
              <a:r>
                <a:rPr lang="de-DE" sz="1400" b="0" dirty="0"/>
                <a:t>.000 €</a:t>
              </a:r>
            </a:p>
          </p:txBody>
        </p:sp>
      </p:grpSp>
      <p:grpSp>
        <p:nvGrpSpPr>
          <p:cNvPr id="49" name="Gruppieren 48">
            <a:extLst>
              <a:ext uri="{FF2B5EF4-FFF2-40B4-BE49-F238E27FC236}">
                <a16:creationId xmlns:a16="http://schemas.microsoft.com/office/drawing/2014/main" id="{CBF2A198-9580-C048-8EEC-96DFC50FBE1D}"/>
              </a:ext>
            </a:extLst>
          </p:cNvPr>
          <p:cNvGrpSpPr/>
          <p:nvPr/>
        </p:nvGrpSpPr>
        <p:grpSpPr>
          <a:xfrm>
            <a:off x="2380354" y="1460452"/>
            <a:ext cx="2160000" cy="1638394"/>
            <a:chOff x="633413" y="3073400"/>
            <a:chExt cx="1406035" cy="1600112"/>
          </a:xfrm>
        </p:grpSpPr>
        <p:sp>
          <p:nvSpPr>
            <p:cNvPr id="50" name="Rechteck 49">
              <a:extLst>
                <a:ext uri="{FF2B5EF4-FFF2-40B4-BE49-F238E27FC236}">
                  <a16:creationId xmlns:a16="http://schemas.microsoft.com/office/drawing/2014/main" id="{957E2DAD-C1D9-5B40-98BF-21B3EE36E86F}"/>
                </a:ext>
              </a:extLst>
            </p:cNvPr>
            <p:cNvSpPr/>
            <p:nvPr/>
          </p:nvSpPr>
          <p:spPr>
            <a:xfrm>
              <a:off x="633413" y="3073400"/>
              <a:ext cx="1406035" cy="1600112"/>
            </a:xfrm>
            <a:prstGeom prst="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lIns="72000" tIns="108000" rIns="72000" rtlCol="0" anchor="t" anchorCtr="0"/>
            <a:lstStyle/>
            <a:p>
              <a:pPr algn="ctr"/>
              <a:r>
                <a:rPr lang="de-DE" sz="1600" dirty="0">
                  <a:ln w="0"/>
                  <a:solidFill>
                    <a:schemeClr val="accent6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</a:rPr>
                <a:t>Immobilien</a:t>
              </a:r>
            </a:p>
          </p:txBody>
        </p:sp>
        <p:cxnSp>
          <p:nvCxnSpPr>
            <p:cNvPr id="51" name="Gerade Verbindung 50">
              <a:extLst>
                <a:ext uri="{FF2B5EF4-FFF2-40B4-BE49-F238E27FC236}">
                  <a16:creationId xmlns:a16="http://schemas.microsoft.com/office/drawing/2014/main" id="{AC99D7A2-07C8-6F45-835A-FA47A89DBF0C}"/>
                </a:ext>
              </a:extLst>
            </p:cNvPr>
            <p:cNvCxnSpPr/>
            <p:nvPr/>
          </p:nvCxnSpPr>
          <p:spPr>
            <a:xfrm>
              <a:off x="681494" y="3479800"/>
              <a:ext cx="1342572" cy="0"/>
            </a:xfrm>
            <a:prstGeom prst="lin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</p:cxnSp>
        <p:sp>
          <p:nvSpPr>
            <p:cNvPr id="52" name="Rectangle 36">
              <a:extLst>
                <a:ext uri="{FF2B5EF4-FFF2-40B4-BE49-F238E27FC236}">
                  <a16:creationId xmlns:a16="http://schemas.microsoft.com/office/drawing/2014/main" id="{4C940140-9561-AA4B-8286-0B9E7B7F120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1665" y="3545775"/>
              <a:ext cx="1296000" cy="1102145"/>
            </a:xfrm>
            <a:prstGeom prst="rect">
              <a:avLst/>
            </a:prstGeom>
            <a:ln>
              <a:noFill/>
              <a:headEnd/>
              <a:tailEnd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wrap="square" lIns="0" tIns="0" rIns="0" bIns="0">
              <a:spAutoFit/>
            </a:bodyPr>
            <a:lstStyle/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Objektbestand auf 18 Immobilien erhöhen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Leerstand unter 3%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Excel für Strategische Instandhaltung erstellt</a:t>
              </a:r>
            </a:p>
          </p:txBody>
        </p:sp>
      </p:grpSp>
      <p:grpSp>
        <p:nvGrpSpPr>
          <p:cNvPr id="53" name="Gruppieren 52">
            <a:extLst>
              <a:ext uri="{FF2B5EF4-FFF2-40B4-BE49-F238E27FC236}">
                <a16:creationId xmlns:a16="http://schemas.microsoft.com/office/drawing/2014/main" id="{02434F4E-004E-9347-915E-E738FCCFD0CB}"/>
              </a:ext>
            </a:extLst>
          </p:cNvPr>
          <p:cNvGrpSpPr/>
          <p:nvPr/>
        </p:nvGrpSpPr>
        <p:grpSpPr>
          <a:xfrm>
            <a:off x="98362" y="3249535"/>
            <a:ext cx="2160000" cy="1644270"/>
            <a:chOff x="633413" y="3112066"/>
            <a:chExt cx="1438734" cy="1599423"/>
          </a:xfrm>
        </p:grpSpPr>
        <p:sp>
          <p:nvSpPr>
            <p:cNvPr id="54" name="Rechteck 53">
              <a:extLst>
                <a:ext uri="{FF2B5EF4-FFF2-40B4-BE49-F238E27FC236}">
                  <a16:creationId xmlns:a16="http://schemas.microsoft.com/office/drawing/2014/main" id="{E79B2948-5E5D-1245-9FED-D1B90DB3F48B}"/>
                </a:ext>
              </a:extLst>
            </p:cNvPr>
            <p:cNvSpPr/>
            <p:nvPr/>
          </p:nvSpPr>
          <p:spPr>
            <a:xfrm>
              <a:off x="633413" y="3112066"/>
              <a:ext cx="1438734" cy="1599423"/>
            </a:xfrm>
            <a:prstGeom prst="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lIns="72000" tIns="108000" rIns="72000" rtlCol="0" anchor="t" anchorCtr="0"/>
            <a:lstStyle/>
            <a:p>
              <a:pPr algn="ctr"/>
              <a:r>
                <a:rPr lang="de-DE" sz="1600" dirty="0">
                  <a:ln w="0"/>
                  <a:solidFill>
                    <a:schemeClr val="accent6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</a:rPr>
                <a:t>Kleingewerbe</a:t>
              </a:r>
            </a:p>
          </p:txBody>
        </p:sp>
        <p:cxnSp>
          <p:nvCxnSpPr>
            <p:cNvPr id="55" name="Gerade Verbindung 54">
              <a:extLst>
                <a:ext uri="{FF2B5EF4-FFF2-40B4-BE49-F238E27FC236}">
                  <a16:creationId xmlns:a16="http://schemas.microsoft.com/office/drawing/2014/main" id="{B78991AE-B31F-E945-B8E2-6B6CDFCD5997}"/>
                </a:ext>
              </a:extLst>
            </p:cNvPr>
            <p:cNvCxnSpPr/>
            <p:nvPr/>
          </p:nvCxnSpPr>
          <p:spPr>
            <a:xfrm>
              <a:off x="681494" y="3479800"/>
              <a:ext cx="1342572" cy="0"/>
            </a:xfrm>
            <a:prstGeom prst="lin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</p:cxnSp>
        <p:sp>
          <p:nvSpPr>
            <p:cNvPr id="56" name="Rectangle 36">
              <a:extLst>
                <a:ext uri="{FF2B5EF4-FFF2-40B4-BE49-F238E27FC236}">
                  <a16:creationId xmlns:a16="http://schemas.microsoft.com/office/drawing/2014/main" id="{60739A2D-3CEE-D94D-A9A5-8C02CDAF038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3754" y="3522025"/>
              <a:ext cx="1380482" cy="888166"/>
            </a:xfrm>
            <a:prstGeom prst="rect">
              <a:avLst/>
            </a:prstGeom>
            <a:ln>
              <a:noFill/>
              <a:headEnd/>
              <a:tailEnd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wrap="square" lIns="0" tIns="0" rIns="0" bIns="0">
              <a:spAutoFit/>
            </a:bodyPr>
            <a:lstStyle/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5000€ Gewinn (EBIT)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2 Neukunden gewinnen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>
                  <a:solidFill>
                    <a:schemeClr val="tx1"/>
                  </a:solidFill>
                </a:rPr>
                <a:t>„Echter“ Stundensatz bei 20€ netto n. Steuern</a:t>
              </a:r>
            </a:p>
          </p:txBody>
        </p:sp>
      </p:grpSp>
      <p:grpSp>
        <p:nvGrpSpPr>
          <p:cNvPr id="57" name="Gruppieren 56">
            <a:extLst>
              <a:ext uri="{FF2B5EF4-FFF2-40B4-BE49-F238E27FC236}">
                <a16:creationId xmlns:a16="http://schemas.microsoft.com/office/drawing/2014/main" id="{EB183E29-8942-534D-8D1C-294AB9F50AFB}"/>
              </a:ext>
            </a:extLst>
          </p:cNvPr>
          <p:cNvGrpSpPr/>
          <p:nvPr/>
        </p:nvGrpSpPr>
        <p:grpSpPr>
          <a:xfrm>
            <a:off x="2394302" y="3258681"/>
            <a:ext cx="2160000" cy="1635123"/>
            <a:chOff x="633413" y="3073400"/>
            <a:chExt cx="1438734" cy="1635123"/>
          </a:xfrm>
        </p:grpSpPr>
        <p:sp>
          <p:nvSpPr>
            <p:cNvPr id="58" name="Rechteck 57">
              <a:extLst>
                <a:ext uri="{FF2B5EF4-FFF2-40B4-BE49-F238E27FC236}">
                  <a16:creationId xmlns:a16="http://schemas.microsoft.com/office/drawing/2014/main" id="{A7B6356B-8EEC-8F43-ABCE-358976074D14}"/>
                </a:ext>
              </a:extLst>
            </p:cNvPr>
            <p:cNvSpPr/>
            <p:nvPr/>
          </p:nvSpPr>
          <p:spPr>
            <a:xfrm>
              <a:off x="633413" y="3073400"/>
              <a:ext cx="1438734" cy="1635123"/>
            </a:xfrm>
            <a:prstGeom prst="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lIns="72000" tIns="108000" rIns="72000" rtlCol="0" anchor="t" anchorCtr="0"/>
            <a:lstStyle/>
            <a:p>
              <a:pPr algn="ctr"/>
              <a:r>
                <a:rPr lang="de-DE" sz="1600" dirty="0">
                  <a:ln w="0"/>
                  <a:solidFill>
                    <a:schemeClr val="accent6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</a:rPr>
                <a:t>Weitere Finanzziele</a:t>
              </a:r>
            </a:p>
          </p:txBody>
        </p:sp>
        <p:cxnSp>
          <p:nvCxnSpPr>
            <p:cNvPr id="59" name="Gerade Verbindung 58">
              <a:extLst>
                <a:ext uri="{FF2B5EF4-FFF2-40B4-BE49-F238E27FC236}">
                  <a16:creationId xmlns:a16="http://schemas.microsoft.com/office/drawing/2014/main" id="{0D1030D7-D22A-3842-AB67-80F0F6E62475}"/>
                </a:ext>
              </a:extLst>
            </p:cNvPr>
            <p:cNvCxnSpPr/>
            <p:nvPr/>
          </p:nvCxnSpPr>
          <p:spPr>
            <a:xfrm>
              <a:off x="681494" y="3479800"/>
              <a:ext cx="1342572" cy="0"/>
            </a:xfrm>
            <a:prstGeom prst="lin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</p:cxnSp>
        <p:sp>
          <p:nvSpPr>
            <p:cNvPr id="60" name="Rectangle 36">
              <a:extLst>
                <a:ext uri="{FF2B5EF4-FFF2-40B4-BE49-F238E27FC236}">
                  <a16:creationId xmlns:a16="http://schemas.microsoft.com/office/drawing/2014/main" id="{690FA499-160A-FF44-9C57-25A55387172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1665" y="3533900"/>
              <a:ext cx="1380482" cy="1128514"/>
            </a:xfrm>
            <a:prstGeom prst="rect">
              <a:avLst/>
            </a:prstGeom>
            <a:ln>
              <a:noFill/>
              <a:headEnd/>
              <a:tailEnd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wrap="square" lIns="0" tIns="0" rIns="0" bIns="0">
              <a:spAutoFit/>
            </a:bodyPr>
            <a:lstStyle/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Börse: 20.000 € neue Investitionssumme  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Sparquote: Mind. 50%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b="0" dirty="0"/>
                <a:t>Vermögen: </a:t>
              </a:r>
              <a:r>
                <a:rPr lang="de-DE" sz="1400" dirty="0"/>
                <a:t>400</a:t>
              </a:r>
              <a:r>
                <a:rPr lang="de-DE" sz="1400" b="0" dirty="0"/>
                <a:t>.000€ brutto in </a:t>
              </a:r>
              <a:r>
                <a:rPr lang="de-DE" sz="1400" b="0" dirty="0" err="1"/>
                <a:t>Excelliste</a:t>
              </a:r>
              <a:endParaRPr lang="de-DE" sz="1400" b="0" dirty="0"/>
            </a:p>
          </p:txBody>
        </p:sp>
      </p:grpSp>
      <p:grpSp>
        <p:nvGrpSpPr>
          <p:cNvPr id="64" name="Gruppieren 63">
            <a:extLst>
              <a:ext uri="{FF2B5EF4-FFF2-40B4-BE49-F238E27FC236}">
                <a16:creationId xmlns:a16="http://schemas.microsoft.com/office/drawing/2014/main" id="{9C7C07D2-F74A-5D48-9165-ED8BFF33DF53}"/>
              </a:ext>
            </a:extLst>
          </p:cNvPr>
          <p:cNvGrpSpPr/>
          <p:nvPr/>
        </p:nvGrpSpPr>
        <p:grpSpPr>
          <a:xfrm>
            <a:off x="4656329" y="1460452"/>
            <a:ext cx="2160000" cy="1638393"/>
            <a:chOff x="633413" y="3073400"/>
            <a:chExt cx="1438734" cy="1639480"/>
          </a:xfrm>
        </p:grpSpPr>
        <p:sp>
          <p:nvSpPr>
            <p:cNvPr id="65" name="Rechteck 64">
              <a:extLst>
                <a:ext uri="{FF2B5EF4-FFF2-40B4-BE49-F238E27FC236}">
                  <a16:creationId xmlns:a16="http://schemas.microsoft.com/office/drawing/2014/main" id="{F2E2CD8B-28F1-CD49-8970-EDE6008B6FEC}"/>
                </a:ext>
              </a:extLst>
            </p:cNvPr>
            <p:cNvSpPr/>
            <p:nvPr/>
          </p:nvSpPr>
          <p:spPr>
            <a:xfrm>
              <a:off x="633413" y="3073400"/>
              <a:ext cx="1438734" cy="1639480"/>
            </a:xfrm>
            <a:prstGeom prst="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lIns="0" tIns="108000" rIns="0" rtlCol="0" anchor="t" anchorCtr="0"/>
            <a:lstStyle/>
            <a:p>
              <a:pPr algn="ctr"/>
              <a:r>
                <a:rPr lang="de-DE" sz="1600" dirty="0">
                  <a:ln w="0"/>
                  <a:solidFill>
                    <a:schemeClr val="accent6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</a:rPr>
                <a:t>Gesundheit</a:t>
              </a:r>
            </a:p>
          </p:txBody>
        </p:sp>
        <p:cxnSp>
          <p:nvCxnSpPr>
            <p:cNvPr id="66" name="Gerade Verbindung 65">
              <a:extLst>
                <a:ext uri="{FF2B5EF4-FFF2-40B4-BE49-F238E27FC236}">
                  <a16:creationId xmlns:a16="http://schemas.microsoft.com/office/drawing/2014/main" id="{6951C491-167F-8A45-AB8B-1524A7761EEF}"/>
                </a:ext>
              </a:extLst>
            </p:cNvPr>
            <p:cNvCxnSpPr/>
            <p:nvPr/>
          </p:nvCxnSpPr>
          <p:spPr>
            <a:xfrm>
              <a:off x="681494" y="3479800"/>
              <a:ext cx="1342572" cy="0"/>
            </a:xfrm>
            <a:prstGeom prst="lin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</p:cxnSp>
        <p:sp>
          <p:nvSpPr>
            <p:cNvPr id="67" name="Rectangle 36">
              <a:extLst>
                <a:ext uri="{FF2B5EF4-FFF2-40B4-BE49-F238E27FC236}">
                  <a16:creationId xmlns:a16="http://schemas.microsoft.com/office/drawing/2014/main" id="{13368259-F836-BC4C-AE00-FA94D0EA6D4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1665" y="3510150"/>
              <a:ext cx="1332401" cy="939342"/>
            </a:xfrm>
            <a:prstGeom prst="rect">
              <a:avLst/>
            </a:prstGeom>
            <a:ln>
              <a:noFill/>
              <a:headEnd/>
              <a:tailEnd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wrap="square" lIns="0" tIns="0" rIns="0" bIns="0">
              <a:spAutoFit/>
            </a:bodyPr>
            <a:lstStyle/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200x Bewegungsziel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>
                  <a:solidFill>
                    <a:schemeClr val="tx1"/>
                  </a:solidFill>
                </a:rPr>
                <a:t>100x</a:t>
              </a:r>
              <a:r>
                <a:rPr lang="de-DE" sz="1400" dirty="0"/>
                <a:t> „Trainings“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Goldene Wandernadel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1 Monat kein Alkohol</a:t>
              </a:r>
            </a:p>
          </p:txBody>
        </p:sp>
      </p:grpSp>
      <p:grpSp>
        <p:nvGrpSpPr>
          <p:cNvPr id="68" name="Gruppieren 67">
            <a:extLst>
              <a:ext uri="{FF2B5EF4-FFF2-40B4-BE49-F238E27FC236}">
                <a16:creationId xmlns:a16="http://schemas.microsoft.com/office/drawing/2014/main" id="{6C97C07A-9B4B-014D-9D2A-C418500812A6}"/>
              </a:ext>
            </a:extLst>
          </p:cNvPr>
          <p:cNvGrpSpPr/>
          <p:nvPr/>
        </p:nvGrpSpPr>
        <p:grpSpPr>
          <a:xfrm>
            <a:off x="6888514" y="1461751"/>
            <a:ext cx="2160000" cy="1637094"/>
            <a:chOff x="633413" y="3073400"/>
            <a:chExt cx="1406035" cy="1637094"/>
          </a:xfrm>
        </p:grpSpPr>
        <p:sp>
          <p:nvSpPr>
            <p:cNvPr id="69" name="Rechteck 68">
              <a:extLst>
                <a:ext uri="{FF2B5EF4-FFF2-40B4-BE49-F238E27FC236}">
                  <a16:creationId xmlns:a16="http://schemas.microsoft.com/office/drawing/2014/main" id="{0E07568C-F1E9-4F49-800A-D0E49D1E96CC}"/>
                </a:ext>
              </a:extLst>
            </p:cNvPr>
            <p:cNvSpPr/>
            <p:nvPr/>
          </p:nvSpPr>
          <p:spPr>
            <a:xfrm>
              <a:off x="633413" y="3073400"/>
              <a:ext cx="1406035" cy="1637094"/>
            </a:xfrm>
            <a:prstGeom prst="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lIns="72000" tIns="108000" rIns="72000" rtlCol="0" anchor="t" anchorCtr="0"/>
            <a:lstStyle/>
            <a:p>
              <a:pPr algn="ctr"/>
              <a:r>
                <a:rPr lang="de-DE" sz="1600" dirty="0">
                  <a:ln w="0"/>
                  <a:solidFill>
                    <a:schemeClr val="accent6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</a:rPr>
                <a:t>Soziales Engagement</a:t>
              </a:r>
            </a:p>
          </p:txBody>
        </p:sp>
        <p:cxnSp>
          <p:nvCxnSpPr>
            <p:cNvPr id="70" name="Gerade Verbindung 69">
              <a:extLst>
                <a:ext uri="{FF2B5EF4-FFF2-40B4-BE49-F238E27FC236}">
                  <a16:creationId xmlns:a16="http://schemas.microsoft.com/office/drawing/2014/main" id="{3656DD04-BC85-1C42-97E3-841C9113A649}"/>
                </a:ext>
              </a:extLst>
            </p:cNvPr>
            <p:cNvCxnSpPr/>
            <p:nvPr/>
          </p:nvCxnSpPr>
          <p:spPr>
            <a:xfrm>
              <a:off x="681494" y="3479800"/>
              <a:ext cx="1342572" cy="0"/>
            </a:xfrm>
            <a:prstGeom prst="lin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</p:cxnSp>
        <p:sp>
          <p:nvSpPr>
            <p:cNvPr id="71" name="Rectangle 36">
              <a:extLst>
                <a:ext uri="{FF2B5EF4-FFF2-40B4-BE49-F238E27FC236}">
                  <a16:creationId xmlns:a16="http://schemas.microsoft.com/office/drawing/2014/main" id="{EA229B9D-C884-AB4E-AFAF-74272DBA0D3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1665" y="3545775"/>
              <a:ext cx="1332401" cy="887422"/>
            </a:xfrm>
            <a:prstGeom prst="rect">
              <a:avLst/>
            </a:prstGeom>
            <a:ln>
              <a:noFill/>
              <a:headEnd/>
              <a:tailEnd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wrap="square" lIns="0" tIns="0" rIns="0" bIns="0">
              <a:spAutoFit/>
            </a:bodyPr>
            <a:lstStyle/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Feuerwehr: Mind. 2 Ausbildungsdienste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1x weiteres Soz. Engagement zeigen</a:t>
              </a:r>
            </a:p>
          </p:txBody>
        </p:sp>
      </p:grpSp>
      <p:grpSp>
        <p:nvGrpSpPr>
          <p:cNvPr id="72" name="Gruppieren 71">
            <a:extLst>
              <a:ext uri="{FF2B5EF4-FFF2-40B4-BE49-F238E27FC236}">
                <a16:creationId xmlns:a16="http://schemas.microsoft.com/office/drawing/2014/main" id="{3C2B3429-0F41-E241-A864-E607ADE35C10}"/>
              </a:ext>
            </a:extLst>
          </p:cNvPr>
          <p:cNvGrpSpPr/>
          <p:nvPr/>
        </p:nvGrpSpPr>
        <p:grpSpPr>
          <a:xfrm>
            <a:off x="4670277" y="3258146"/>
            <a:ext cx="2160000" cy="1635661"/>
            <a:chOff x="633413" y="3073399"/>
            <a:chExt cx="1438734" cy="1635661"/>
          </a:xfrm>
        </p:grpSpPr>
        <p:sp>
          <p:nvSpPr>
            <p:cNvPr id="73" name="Rechteck 72">
              <a:extLst>
                <a:ext uri="{FF2B5EF4-FFF2-40B4-BE49-F238E27FC236}">
                  <a16:creationId xmlns:a16="http://schemas.microsoft.com/office/drawing/2014/main" id="{FF92C158-08F8-D448-B9ED-B367BEDA43A9}"/>
                </a:ext>
              </a:extLst>
            </p:cNvPr>
            <p:cNvSpPr/>
            <p:nvPr/>
          </p:nvSpPr>
          <p:spPr>
            <a:xfrm>
              <a:off x="633413" y="3073399"/>
              <a:ext cx="1438734" cy="1635661"/>
            </a:xfrm>
            <a:prstGeom prst="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lIns="72000" tIns="108000" rIns="72000" rtlCol="0" anchor="t" anchorCtr="0"/>
            <a:lstStyle/>
            <a:p>
              <a:pPr algn="ctr"/>
              <a:r>
                <a:rPr lang="de-DE" sz="1600" dirty="0">
                  <a:ln w="0"/>
                  <a:solidFill>
                    <a:schemeClr val="accent6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</a:rPr>
                <a:t>Humankapital</a:t>
              </a:r>
            </a:p>
          </p:txBody>
        </p:sp>
        <p:cxnSp>
          <p:nvCxnSpPr>
            <p:cNvPr id="74" name="Gerade Verbindung 73">
              <a:extLst>
                <a:ext uri="{FF2B5EF4-FFF2-40B4-BE49-F238E27FC236}">
                  <a16:creationId xmlns:a16="http://schemas.microsoft.com/office/drawing/2014/main" id="{3E22512B-231D-DF42-9CA1-D69365384771}"/>
                </a:ext>
              </a:extLst>
            </p:cNvPr>
            <p:cNvCxnSpPr/>
            <p:nvPr/>
          </p:nvCxnSpPr>
          <p:spPr>
            <a:xfrm>
              <a:off x="681494" y="3479800"/>
              <a:ext cx="1342572" cy="0"/>
            </a:xfrm>
            <a:prstGeom prst="lin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</p:cxnSp>
        <p:sp>
          <p:nvSpPr>
            <p:cNvPr id="75" name="Rectangle 36">
              <a:extLst>
                <a:ext uri="{FF2B5EF4-FFF2-40B4-BE49-F238E27FC236}">
                  <a16:creationId xmlns:a16="http://schemas.microsoft.com/office/drawing/2014/main" id="{AD2742B9-D18D-CD4B-BDDC-21E509904FB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1665" y="3533900"/>
              <a:ext cx="1344081" cy="1154162"/>
            </a:xfrm>
            <a:prstGeom prst="rect">
              <a:avLst/>
            </a:prstGeom>
            <a:ln>
              <a:noFill/>
              <a:headEnd/>
              <a:tailEnd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wrap="square" lIns="0" tIns="0" rIns="0" bIns="0">
              <a:spAutoFit/>
            </a:bodyPr>
            <a:lstStyle/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25 Bücher lesen/ hören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>
                  <a:solidFill>
                    <a:schemeClr val="tx1"/>
                  </a:solidFill>
                </a:rPr>
                <a:t>2x Magazine aktiv und regelmäßig lesen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>
                  <a:solidFill>
                    <a:schemeClr val="tx1"/>
                  </a:solidFill>
                </a:rPr>
                <a:t>1x Zertifikat erlangen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b="0" dirty="0"/>
                <a:t>1x Person coachen</a:t>
              </a:r>
            </a:p>
          </p:txBody>
        </p:sp>
      </p:grpSp>
      <p:grpSp>
        <p:nvGrpSpPr>
          <p:cNvPr id="76" name="Gruppieren 75">
            <a:extLst>
              <a:ext uri="{FF2B5EF4-FFF2-40B4-BE49-F238E27FC236}">
                <a16:creationId xmlns:a16="http://schemas.microsoft.com/office/drawing/2014/main" id="{066DBFCE-732D-344A-B307-FFED547B09BB}"/>
              </a:ext>
            </a:extLst>
          </p:cNvPr>
          <p:cNvGrpSpPr/>
          <p:nvPr/>
        </p:nvGrpSpPr>
        <p:grpSpPr>
          <a:xfrm>
            <a:off x="6902462" y="3255804"/>
            <a:ext cx="2160000" cy="1638000"/>
            <a:chOff x="633413" y="3073400"/>
            <a:chExt cx="1438734" cy="1638000"/>
          </a:xfrm>
        </p:grpSpPr>
        <p:sp>
          <p:nvSpPr>
            <p:cNvPr id="77" name="Rechteck 76">
              <a:extLst>
                <a:ext uri="{FF2B5EF4-FFF2-40B4-BE49-F238E27FC236}">
                  <a16:creationId xmlns:a16="http://schemas.microsoft.com/office/drawing/2014/main" id="{91C5BC14-BBA4-1B4C-894B-1BFD65AE5E73}"/>
                </a:ext>
              </a:extLst>
            </p:cNvPr>
            <p:cNvSpPr/>
            <p:nvPr/>
          </p:nvSpPr>
          <p:spPr>
            <a:xfrm>
              <a:off x="633413" y="3073400"/>
              <a:ext cx="1438734" cy="1638000"/>
            </a:xfrm>
            <a:prstGeom prst="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lIns="72000" tIns="108000" rIns="72000" rtlCol="0" anchor="t" anchorCtr="0"/>
            <a:lstStyle/>
            <a:p>
              <a:pPr algn="ctr"/>
              <a:r>
                <a:rPr lang="de-DE" sz="1600" dirty="0">
                  <a:ln w="0"/>
                  <a:solidFill>
                    <a:schemeClr val="accent6"/>
                  </a:solidFill>
                  <a:effectLst>
                    <a:outerShdw blurRad="38100" dist="25400" dir="5400000" algn="ctr" rotWithShape="0">
                      <a:srgbClr val="6E747A">
                        <a:alpha val="43000"/>
                      </a:srgbClr>
                    </a:outerShdw>
                  </a:effectLst>
                </a:rPr>
                <a:t>Urlaub &amp; Sonstiges</a:t>
              </a:r>
            </a:p>
          </p:txBody>
        </p:sp>
        <p:cxnSp>
          <p:nvCxnSpPr>
            <p:cNvPr id="78" name="Gerade Verbindung 77">
              <a:extLst>
                <a:ext uri="{FF2B5EF4-FFF2-40B4-BE49-F238E27FC236}">
                  <a16:creationId xmlns:a16="http://schemas.microsoft.com/office/drawing/2014/main" id="{DEA40A9C-37B5-1B45-A09B-ABC6DA768E05}"/>
                </a:ext>
              </a:extLst>
            </p:cNvPr>
            <p:cNvCxnSpPr/>
            <p:nvPr/>
          </p:nvCxnSpPr>
          <p:spPr>
            <a:xfrm>
              <a:off x="681494" y="3479800"/>
              <a:ext cx="1342572" cy="0"/>
            </a:xfrm>
            <a:prstGeom prst="lin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</p:cxnSp>
        <p:sp>
          <p:nvSpPr>
            <p:cNvPr id="79" name="Rectangle 36">
              <a:extLst>
                <a:ext uri="{FF2B5EF4-FFF2-40B4-BE49-F238E27FC236}">
                  <a16:creationId xmlns:a16="http://schemas.microsoft.com/office/drawing/2014/main" id="{045775AD-7AD8-2749-AB8E-5AC13BF156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1666" y="3522025"/>
              <a:ext cx="1332401" cy="1154162"/>
            </a:xfrm>
            <a:prstGeom prst="rect">
              <a:avLst/>
            </a:prstGeom>
            <a:ln>
              <a:noFill/>
              <a:headEnd/>
              <a:tailEnd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wrap="square" lIns="0" tIns="0" rIns="0" bIns="0">
              <a:spAutoFit/>
            </a:bodyPr>
            <a:lstStyle/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1x Wanderurlaub (5 T.)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4x Kurztrips/ Auszeiten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dirty="0"/>
                <a:t>2x „große“ Urlaube</a:t>
              </a:r>
            </a:p>
            <a:p>
              <a:pPr marL="173038" lvl="1" indent="-171450">
                <a:spcBef>
                  <a:spcPts val="200"/>
                </a:spcBef>
                <a:buClr>
                  <a:schemeClr val="accent6"/>
                </a:buClr>
                <a:buFont typeface="Arial" pitchFamily="34" charset="0"/>
                <a:buChar char="•"/>
              </a:pPr>
              <a:r>
                <a:rPr lang="de-DE" sz="1400" b="0" dirty="0"/>
                <a:t>„</a:t>
              </a:r>
              <a:r>
                <a:rPr lang="de-DE" sz="1400" b="0" dirty="0" err="1"/>
                <a:t>Bucket</a:t>
              </a:r>
              <a:r>
                <a:rPr lang="de-DE" sz="1400" b="0" dirty="0"/>
                <a:t>-List“ mit 20 Themen befüllt</a:t>
              </a:r>
            </a:p>
          </p:txBody>
        </p:sp>
      </p:grpSp>
      <p:sp>
        <p:nvSpPr>
          <p:cNvPr id="93" name="Rechteck 92">
            <a:extLst>
              <a:ext uri="{FF2B5EF4-FFF2-40B4-BE49-F238E27FC236}">
                <a16:creationId xmlns:a16="http://schemas.microsoft.com/office/drawing/2014/main" id="{0D71E975-4BA5-8E43-A1CF-E835A9E9CE51}"/>
              </a:ext>
            </a:extLst>
          </p:cNvPr>
          <p:cNvSpPr/>
          <p:nvPr/>
        </p:nvSpPr>
        <p:spPr>
          <a:xfrm>
            <a:off x="0" y="472398"/>
            <a:ext cx="4516724" cy="674218"/>
          </a:xfrm>
          <a:prstGeom prst="rect">
            <a:avLst/>
          </a:prstGeom>
          <a:noFill/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/>
          <a:p>
            <a:pPr algn="ctr">
              <a:spcBef>
                <a:spcPts val="200"/>
              </a:spcBef>
            </a:pPr>
            <a:r>
              <a:rPr lang="de-DE" sz="2800" b="1" dirty="0">
                <a:solidFill>
                  <a:schemeClr val="accent6"/>
                </a:solidFill>
              </a:rPr>
              <a:t>Business Ziele 2021 </a:t>
            </a:r>
          </a:p>
        </p:txBody>
      </p:sp>
      <p:cxnSp>
        <p:nvCxnSpPr>
          <p:cNvPr id="94" name="Gerader Verbinder 147">
            <a:extLst>
              <a:ext uri="{FF2B5EF4-FFF2-40B4-BE49-F238E27FC236}">
                <a16:creationId xmlns:a16="http://schemas.microsoft.com/office/drawing/2014/main" id="{CF381059-B66A-224B-BE99-FFB63E154711}"/>
              </a:ext>
            </a:extLst>
          </p:cNvPr>
          <p:cNvCxnSpPr>
            <a:cxnSpLocks/>
          </p:cNvCxnSpPr>
          <p:nvPr/>
        </p:nvCxnSpPr>
        <p:spPr>
          <a:xfrm>
            <a:off x="146223" y="1221793"/>
            <a:ext cx="4408079" cy="0"/>
          </a:xfrm>
          <a:prstGeom prst="line">
            <a:avLst/>
          </a:prstGeom>
          <a:ln w="1270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echteck 60">
            <a:extLst>
              <a:ext uri="{FF2B5EF4-FFF2-40B4-BE49-F238E27FC236}">
                <a16:creationId xmlns:a16="http://schemas.microsoft.com/office/drawing/2014/main" id="{75E965D3-C48E-C547-ABD6-47DA0AA59D10}"/>
              </a:ext>
            </a:extLst>
          </p:cNvPr>
          <p:cNvSpPr/>
          <p:nvPr/>
        </p:nvSpPr>
        <p:spPr>
          <a:xfrm>
            <a:off x="4438602" y="472398"/>
            <a:ext cx="4638979" cy="674218"/>
          </a:xfrm>
          <a:prstGeom prst="rect">
            <a:avLst/>
          </a:prstGeom>
          <a:noFill/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/>
          <a:p>
            <a:pPr algn="ctr">
              <a:spcBef>
                <a:spcPts val="200"/>
              </a:spcBef>
            </a:pPr>
            <a:r>
              <a:rPr lang="de-DE" sz="2800" b="1" dirty="0">
                <a:solidFill>
                  <a:schemeClr val="accent6"/>
                </a:solidFill>
              </a:rPr>
              <a:t>Private Ziele 2021 </a:t>
            </a:r>
          </a:p>
        </p:txBody>
      </p:sp>
      <p:cxnSp>
        <p:nvCxnSpPr>
          <p:cNvPr id="62" name="Gerader Verbinder 147">
            <a:extLst>
              <a:ext uri="{FF2B5EF4-FFF2-40B4-BE49-F238E27FC236}">
                <a16:creationId xmlns:a16="http://schemas.microsoft.com/office/drawing/2014/main" id="{91BF242F-A30A-AA4D-BA28-031CEF132CA0}"/>
              </a:ext>
            </a:extLst>
          </p:cNvPr>
          <p:cNvCxnSpPr>
            <a:cxnSpLocks/>
          </p:cNvCxnSpPr>
          <p:nvPr/>
        </p:nvCxnSpPr>
        <p:spPr>
          <a:xfrm>
            <a:off x="4656329" y="1221793"/>
            <a:ext cx="4408079" cy="0"/>
          </a:xfrm>
          <a:prstGeom prst="line">
            <a:avLst/>
          </a:prstGeom>
          <a:ln w="1270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Rechteck 45">
            <a:extLst>
              <a:ext uri="{FF2B5EF4-FFF2-40B4-BE49-F238E27FC236}">
                <a16:creationId xmlns:a16="http://schemas.microsoft.com/office/drawing/2014/main" id="{90BC4684-5270-B141-BBAF-201E45184154}"/>
              </a:ext>
            </a:extLst>
          </p:cNvPr>
          <p:cNvSpPr/>
          <p:nvPr/>
        </p:nvSpPr>
        <p:spPr>
          <a:xfrm>
            <a:off x="113239" y="5351516"/>
            <a:ext cx="8935275" cy="468802"/>
          </a:xfrm>
          <a:prstGeom prst="rect">
            <a:avLst/>
          </a:prstGeom>
          <a:ln>
            <a:solidFill>
              <a:schemeClr val="accent6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36000" tIns="45720" rIns="3600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sz="1500" b="1" dirty="0">
                <a:solidFill>
                  <a:schemeClr val="accent6"/>
                </a:solidFill>
              </a:rPr>
              <a:t>Ziel mit 40: </a:t>
            </a:r>
            <a:r>
              <a:rPr lang="de-DE" sz="1500" dirty="0">
                <a:solidFill>
                  <a:schemeClr val="accent6"/>
                </a:solidFill>
              </a:rPr>
              <a:t>1.000.000 € Bruttovermögen • 2.000 € passives Einkommen </a:t>
            </a:r>
            <a:r>
              <a:rPr lang="de-DE" sz="1500">
                <a:solidFill>
                  <a:schemeClr val="accent6"/>
                </a:solidFill>
              </a:rPr>
              <a:t>• X: </a:t>
            </a:r>
            <a:r>
              <a:rPr lang="de-DE" sz="1500" dirty="0">
                <a:solidFill>
                  <a:schemeClr val="accent6"/>
                </a:solidFill>
              </a:rPr>
              <a:t>2 Kinder &amp; Eigenheim </a:t>
            </a:r>
          </a:p>
        </p:txBody>
      </p:sp>
    </p:spTree>
    <p:extLst>
      <p:ext uri="{BB962C8B-B14F-4D97-AF65-F5344CB8AC3E}">
        <p14:creationId xmlns:p14="http://schemas.microsoft.com/office/powerpoint/2010/main" val="14177982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Rautenraster 16x9">
  <a:themeElements>
    <a:clrScheme name="Rotorange">
      <a:dk1>
        <a:sysClr val="windowText" lastClr="000000"/>
      </a:dk1>
      <a:lt1>
        <a:sysClr val="window" lastClr="FFFFFF"/>
      </a:lt1>
      <a:dk2>
        <a:srgbClr val="505046"/>
      </a:dk2>
      <a:lt2>
        <a:srgbClr val="EEECE1"/>
      </a:lt2>
      <a:accent1>
        <a:srgbClr val="E84C22"/>
      </a:accent1>
      <a:accent2>
        <a:srgbClr val="FFBD47"/>
      </a:accent2>
      <a:accent3>
        <a:srgbClr val="B64926"/>
      </a:accent3>
      <a:accent4>
        <a:srgbClr val="FF8427"/>
      </a:accent4>
      <a:accent5>
        <a:srgbClr val="CC9900"/>
      </a:accent5>
      <a:accent6>
        <a:srgbClr val="B22600"/>
      </a:accent6>
      <a:hlink>
        <a:srgbClr val="CC9900"/>
      </a:hlink>
      <a:folHlink>
        <a:srgbClr val="666699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16308528_TF03031015" id="{F52E478C-C6C3-47FC-AC52-3AA1BFB9B5E7}" vid="{B6A15A0E-9597-48A3-BCD0-2AA4F491C9C2}"/>
    </a:ext>
  </a:extLst>
</a:theme>
</file>

<file path=ppt/theme/theme2.xml><?xml version="1.0" encoding="utf-8"?>
<a:theme xmlns:a="http://schemas.openxmlformats.org/drawingml/2006/main" name="Office-Design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atMod val="100000"/>
                <a:shade val="0"/>
              </a:schemeClr>
            </a:gs>
            <a:gs pos="0">
              <a:scrgbClr r="0" g="0" b="0"/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Design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atMod val="100000"/>
                <a:shade val="0"/>
              </a:schemeClr>
            </a:gs>
            <a:gs pos="0">
              <a:scrgbClr r="0" g="0" b="0"/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Rautenraster 16x9</Template>
  <TotalTime>0</TotalTime>
  <Words>180</Words>
  <Application>Microsoft Macintosh PowerPoint</Application>
  <PresentationFormat>Bildschirmpräsentation (4:3)</PresentationFormat>
  <Paragraphs>37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Arial</vt:lpstr>
      <vt:lpstr>Rautenraster 16x9</vt:lpstr>
      <vt:lpstr>PowerPoint-Präsentation</vt:lpstr>
    </vt:vector>
  </TitlesOfParts>
  <Manager/>
  <Company/>
  <LinksUpToDate>false</LinksUpToDate>
  <SharedDoc>false</SharedDoc>
  <HyperlinkBase/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Titellayout</dc:title>
  <dc:subject/>
  <dc:creator>Sebastian</dc:creator>
  <cp:keywords/>
  <dc:description/>
  <cp:lastModifiedBy>Sebastian Eggers</cp:lastModifiedBy>
  <cp:revision>149</cp:revision>
  <cp:lastPrinted>2021-01-26T11:51:00Z</cp:lastPrinted>
  <dcterms:created xsi:type="dcterms:W3CDTF">2018-09-15T18:06:55Z</dcterms:created>
  <dcterms:modified xsi:type="dcterms:W3CDTF">2021-02-19T11:02:36Z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0x010100AA3F7D94069FF64A86F7DFF56D60E3BE</vt:lpwstr>
  </property>
  <property fmtid="{D5CDD505-2E9C-101B-9397-08002B2CF9AE}" pid="3" name="InternalTags">
    <vt:lpwstr/>
  </property>
  <property fmtid="{D5CDD505-2E9C-101B-9397-08002B2CF9AE}" pid="4" name="FeatureTags">
    <vt:lpwstr/>
  </property>
  <property fmtid="{D5CDD505-2E9C-101B-9397-08002B2CF9AE}" pid="5" name="LocalizationTags">
    <vt:lpwstr/>
  </property>
  <property fmtid="{D5CDD505-2E9C-101B-9397-08002B2CF9AE}" pid="6" name="ScenarioTags">
    <vt:lpwstr/>
  </property>
  <property fmtid="{D5CDD505-2E9C-101B-9397-08002B2CF9AE}" pid="7" name="CampaignTags">
    <vt:lpwstr/>
  </property>
</Properties>
</file>

<file path=docProps/thumbnail.jpeg>
</file>